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FEAA02"/>
    <a:srgbClr val="D68B1C"/>
    <a:srgbClr val="D096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754822834645663"/>
          <c:y val="0.14655703501104536"/>
          <c:w val="0.38156460842416268"/>
          <c:h val="0.6204429946044405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Mong muốn của khách hàng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</c:dLbl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Thông tin về địa điểm du lịch</c:v>
                </c:pt>
                <c:pt idx="1">
                  <c:v>Tìm kiếm đường đi dễ dàng</c:v>
                </c:pt>
                <c:pt idx="2">
                  <c:v>Có các gợi ý, chỉ dẫn cần thiết</c:v>
                </c:pt>
                <c:pt idx="3">
                  <c:v>Nhu cầu khác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28</c:v>
                </c:pt>
                <c:pt idx="2">
                  <c:v>32</c:v>
                </c:pt>
                <c:pt idx="3">
                  <c:v>5</c:v>
                </c:pt>
              </c:numCache>
            </c:numRef>
          </c:val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1815" y="3734410"/>
            <a:ext cx="7772400" cy="16797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9070" y="5108755"/>
            <a:ext cx="6400800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835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835"/>
            <a:ext cx="8229600" cy="3918803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222195"/>
            <a:ext cx="7177135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B0F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391393"/>
            <a:ext cx="7177135" cy="4275740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300835"/>
            <a:ext cx="82296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424792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054655"/>
            <a:ext cx="4040188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424792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B0F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054655"/>
            <a:ext cx="4041775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23-Sep-15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555" y="3887115"/>
            <a:ext cx="7772400" cy="1224343"/>
          </a:xfrm>
        </p:spPr>
        <p:txBody>
          <a:bodyPr>
            <a:normAutofit/>
          </a:bodyPr>
          <a:lstStyle/>
          <a:p>
            <a:r>
              <a:rPr lang="en-US" sz="4000" b="1" smtClean="0">
                <a:ln>
                  <a:solidFill>
                    <a:schemeClr val="tx2"/>
                  </a:solidFill>
                </a:ln>
              </a:rPr>
              <a:t>Ứng dụng </a:t>
            </a:r>
            <a:r>
              <a:rPr lang="en-US" sz="4000" b="1" smtClean="0">
                <a:ln>
                  <a:solidFill>
                    <a:schemeClr val="tx2"/>
                  </a:solidFill>
                </a:ln>
              </a:rPr>
              <a:t>V-Tourist</a:t>
            </a:r>
            <a:endParaRPr lang="en-US" sz="4000" b="1" dirty="0">
              <a:ln>
                <a:solidFill>
                  <a:schemeClr val="tx2"/>
                </a:solidFill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55" y="4859056"/>
            <a:ext cx="6400800" cy="610820"/>
          </a:xfrm>
        </p:spPr>
        <p:txBody>
          <a:bodyPr/>
          <a:lstStyle/>
          <a:p>
            <a:r>
              <a:rPr lang="en-US" smtClean="0"/>
              <a:t>Hỗ trợ khách du lịch tại Việt Nam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3555" y="2942310"/>
            <a:ext cx="12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Nhóm 5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780">
            <a:off x="296118" y="1574852"/>
            <a:ext cx="2074315" cy="178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5812">
            <a:off x="6507866" y="2413421"/>
            <a:ext cx="2420233" cy="1612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4255">
            <a:off x="6565912" y="4810887"/>
            <a:ext cx="2333539" cy="16495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4863">
            <a:off x="314114" y="4952312"/>
            <a:ext cx="2200130" cy="14623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3407">
            <a:off x="6016606" y="1384204"/>
            <a:ext cx="2690231" cy="14740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685">
            <a:off x="1025249" y="1452948"/>
            <a:ext cx="2123730" cy="15942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7923">
            <a:off x="1823310" y="5364060"/>
            <a:ext cx="2286000" cy="13525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23857" y="3307748"/>
            <a:ext cx="36327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mtClean="0">
                <a:solidFill>
                  <a:srgbClr val="FF0000"/>
                </a:solidFill>
              </a:rPr>
              <a:t>DU LỊCH</a:t>
            </a:r>
            <a:endParaRPr lang="en-US" sz="8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g Team - Quản lý dự án phần mề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261" y="1443835"/>
            <a:ext cx="8551480" cy="50392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2600" y="527605"/>
            <a:ext cx="35823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Khảo sát thực tế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495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80" y="1291130"/>
            <a:ext cx="1635860" cy="1635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57" y="1177180"/>
            <a:ext cx="2712205" cy="1749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2" y="3558907"/>
            <a:ext cx="1359903" cy="12575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1" y="4638904"/>
            <a:ext cx="2993284" cy="2035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51" y="4638903"/>
            <a:ext cx="2333090" cy="16914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4130" y="3123590"/>
            <a:ext cx="38176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smtClean="0">
                <a:solidFill>
                  <a:schemeClr val="tx2"/>
                </a:solidFill>
              </a:rPr>
              <a:t>NHU CẦU</a:t>
            </a:r>
            <a:endParaRPr lang="en-US" sz="7000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65" y="3602715"/>
            <a:ext cx="2342684" cy="1722709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  <a:prstDash val="solid"/>
          </a:ln>
        </p:spPr>
      </p:pic>
      <p:sp>
        <p:nvSpPr>
          <p:cNvPr id="11" name="Rectangle 10"/>
          <p:cNvSpPr/>
          <p:nvPr/>
        </p:nvSpPr>
        <p:spPr>
          <a:xfrm>
            <a:off x="292600" y="527605"/>
            <a:ext cx="35823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Khảo sát thực tế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49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106293559"/>
              </p:ext>
            </p:extLst>
          </p:nvPr>
        </p:nvGraphicFramePr>
        <p:xfrm>
          <a:off x="0" y="1235490"/>
          <a:ext cx="9144000" cy="555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292600" y="527605"/>
            <a:ext cx="35823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Khảo sát thực tế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460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1291130"/>
            <a:ext cx="1470697" cy="2665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60" y="1291129"/>
            <a:ext cx="1727607" cy="2665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52" y="4418423"/>
            <a:ext cx="2586835" cy="19401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75" y="1291130"/>
            <a:ext cx="1498590" cy="26654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4570" y="3936216"/>
            <a:ext cx="16757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 đến Việt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05185" y="3936216"/>
            <a:ext cx="288707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VietNam tour information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69965" y="3956604"/>
            <a:ext cx="17447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iVietNamtravel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11336" y="6346607"/>
            <a:ext cx="109286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City Pass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7257" y="514353"/>
            <a:ext cx="38386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Ứng dụng hiện có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91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3555" y="1138425"/>
            <a:ext cx="412303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 mạnh: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Giới thiệu nhiều </a:t>
            </a:r>
            <a:r>
              <a:rPr lang="en-US" sz="2000"/>
              <a:t>địa </a:t>
            </a:r>
            <a:r>
              <a:rPr lang="en-US" sz="2000" smtClean="0"/>
              <a:t>điểm</a:t>
            </a:r>
            <a:r>
              <a:rPr lang="en-US" sz="2000"/>
              <a:t> </a:t>
            </a:r>
            <a:r>
              <a:rPr lang="en-US" sz="2000" smtClean="0"/>
              <a:t>độc lạ.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Thông tin đa dạng, cụ thể.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Có bản đồ </a:t>
            </a:r>
            <a:r>
              <a:rPr lang="en-US" sz="2000"/>
              <a:t>chi </a:t>
            </a:r>
            <a:r>
              <a:rPr lang="en-US" sz="2000" smtClean="0"/>
              <a:t>tiết </a:t>
            </a:r>
            <a:r>
              <a:rPr lang="en-US" sz="2000"/>
              <a:t>địa điểm du lịch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20965" y="1171208"/>
            <a:ext cx="4123035" cy="163121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Điểm yếu: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Không có chức năng dẫn đường.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Giao diện chưa tiện dụng.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/>
              <a:t>Nhiều thông tin trùng lặp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7655" y="2669904"/>
            <a:ext cx="26913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V-Tourist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8" y="4269448"/>
            <a:ext cx="2290575" cy="1941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72" y="4281742"/>
            <a:ext cx="2592404" cy="1762835"/>
          </a:xfrm>
          <a:prstGeom prst="rect">
            <a:avLst/>
          </a:prstGeom>
        </p:spPr>
      </p:pic>
      <p:pic>
        <p:nvPicPr>
          <p:cNvPr id="13" name="Picture 6" descr="cancelled, close, delete, exit, no, reject, wro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272" y="1473720"/>
            <a:ext cx="960625" cy="96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00" y="1339497"/>
            <a:ext cx="1152709" cy="11181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3807623"/>
            <a:ext cx="2982389" cy="2843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/>
          <p:cNvSpPr/>
          <p:nvPr/>
        </p:nvSpPr>
        <p:spPr>
          <a:xfrm>
            <a:off x="210934" y="514353"/>
            <a:ext cx="438184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Mạnh-Yếu-Khác biệt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6041" y="487849"/>
            <a:ext cx="5153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context diagram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55" y="1443835"/>
            <a:ext cx="8900391" cy="50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655" y="501101"/>
            <a:ext cx="33662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Screen concept</a:t>
            </a:r>
            <a:endParaRPr lang="en-US" sz="4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55" y="1596539"/>
            <a:ext cx="2765661" cy="5025545"/>
          </a:xfr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84" y="1596540"/>
            <a:ext cx="2826869" cy="50255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18" y="1596538"/>
            <a:ext cx="2765660" cy="50255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240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3494</TotalTime>
  <Words>99</Words>
  <Application>Microsoft Office PowerPoint</Application>
  <PresentationFormat>On-screen Show (4:3)</PresentationFormat>
  <Paragraphs>25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Ứng dụng V-Tourist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Đinh Lê Mạnh Duy</cp:lastModifiedBy>
  <cp:revision>40</cp:revision>
  <dcterms:created xsi:type="dcterms:W3CDTF">2013-08-21T19:17:07Z</dcterms:created>
  <dcterms:modified xsi:type="dcterms:W3CDTF">2015-09-23T10:07:36Z</dcterms:modified>
</cp:coreProperties>
</file>